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presProps" Target="presProps.xml" /><Relationship Id="rId3" Type="http://schemas.openxmlformats.org/officeDocument/2006/relationships/slide" Target="slides/slide2.xml" /><Relationship Id="rId21" Type="http://schemas.openxmlformats.org/officeDocument/2006/relationships/tableStyles" Target="tableStyle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10" Type="http://schemas.openxmlformats.org/officeDocument/2006/relationships/slide" Target="slides/slide9.xml" /><Relationship Id="rId19" Type="http://schemas.openxmlformats.org/officeDocument/2006/relationships/viewProps" Target="view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C0552-6F34-3E4C-AA96-76DBB16E9E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A4676B-B7F3-A74B-8750-A509A3830D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97693-1072-564D-808C-58CB36514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C59B-D083-F140-9672-E285BB94691D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C9BA5-DEEC-6B47-84E3-1DB1FAD9C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F07FB-26A8-9D43-A95F-F05D11C0C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54949-79AA-1140-B9D3-9F110DE49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276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F9B8C-271B-AC44-BB2D-71D49EA84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A94F35-0E77-2A44-A2DE-86572E3A6B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4E34E-41E7-5243-A592-D6DEF7629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C59B-D083-F140-9672-E285BB94691D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15409-19AF-F54F-ADC9-C62475CBF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2B089-CFA0-0044-BAD1-1EEDB5805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54949-79AA-1140-B9D3-9F110DE49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40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9B93B1-0A74-3D4F-947E-7959841D6A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EA4A98-9EB7-A443-BAE0-1A99D1A565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A5357B-05D4-624E-A3C0-90E5BF098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C59B-D083-F140-9672-E285BB94691D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8DC7A-9CC4-3042-9448-D0543C2C5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CCC8B-BD53-8943-AF33-836F64FAC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54949-79AA-1140-B9D3-9F110DE49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358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663A7-7A77-8240-80EF-E14A46523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58615-D42A-594C-922A-0BB186B48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89A83-5D46-7043-A55D-92E75D5CA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C59B-D083-F140-9672-E285BB94691D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B57A6-58D4-5E4D-B274-04899E11C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AC51C-C40C-F543-AFD0-62AC9AA72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54949-79AA-1140-B9D3-9F110DE49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01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8E34B-526D-0F4E-B107-A0AEBFEDB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28EF7-61CE-194F-9D70-69EED34CF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302EB-3FD7-3F48-B8F1-C945CEC6B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C59B-D083-F140-9672-E285BB94691D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CC8EF-3DBE-0947-9AA2-48682AD6D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F0C4F-7237-7446-90D9-15176FF68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54949-79AA-1140-B9D3-9F110DE49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74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6D508-EB66-ED4D-9137-C10DDADEB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E7A47-C3A1-3345-A30D-D2C203B8BC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024758-986F-7D4E-B1DA-88E814D24F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0EB258-96A9-B641-896C-533E20785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C59B-D083-F140-9672-E285BB94691D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4C5218-0C3E-CA43-8F7C-C8F7DCA33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C91BD7-0B55-D346-900F-B9545259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54949-79AA-1140-B9D3-9F110DE49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182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F7869-B89D-9F47-A8C9-E2F2ACA3B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1A8ED1-CCC7-AC48-BE78-5FD61B0CB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B58E6D-FB03-AE42-BB9D-1BC5FE4133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F3DF2C-5C3D-3748-BE6C-4D07271FFE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D708DC-71AF-CB4D-9E02-1AC883436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DE9D56-490B-DD4E-ABC6-80E530976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C59B-D083-F140-9672-E285BB94691D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AD322B-5264-1D43-A738-645698079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E13D07-FF22-EF48-9745-78A6F00A0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54949-79AA-1140-B9D3-9F110DE49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79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0945D-0366-4D4E-BA20-86A8B142E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674EAC-D41E-8343-A102-448FA3C02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C59B-D083-F140-9672-E285BB94691D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80B16-2981-AD40-86FF-FCE27CA2A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4219C3-89D7-FE41-9E51-2E95E5B59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54949-79AA-1140-B9D3-9F110DE49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084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81777F-817E-BF45-8722-50AB2CE79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C59B-D083-F140-9672-E285BB94691D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DF97EA-5146-934D-9E05-8A0F80010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7EA87-5DF3-2048-8B7E-4B0A0C57A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54949-79AA-1140-B9D3-9F110DE49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290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A70F9-BB08-CB46-BE3D-D11E22FCA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60545-0E36-BA4C-A10D-9358F6D8B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1A438B-7D97-ED44-8EF8-E5BA336023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14295-3362-4749-BB45-7DACC641C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C59B-D083-F140-9672-E285BB94691D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369E8E-494C-FC42-8131-737DFF57C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C50F45-1B91-F54A-94BB-E4094D12D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54949-79AA-1140-B9D3-9F110DE49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28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BC76C-A21D-1642-8DE4-FFD437F41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E5FE88-3402-9643-8461-6354B79724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61272-9C4D-D440-BD56-88D84CBAAF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27067B-E456-BC4D-9104-3D3920613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C59B-D083-F140-9672-E285BB94691D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3AFAB7-C379-F744-AA9B-DBFD53F3C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A0E2F3-A91F-6846-A404-0C6AFCC35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54949-79AA-1140-B9D3-9F110DE49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375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95EB86-ECB0-7C44-A7D0-32BCE90CE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39EEFA-44EB-5A49-A66D-7B6969E82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91C62-81D8-144D-8AC3-A452D449F7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8C59B-D083-F140-9672-E285BB94691D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A7689-3DA2-0E4F-AA8E-49A434CEFD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147C0-6FBC-C34F-BA1C-E0C4F60EA6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D54949-79AA-1140-B9D3-9F110DE49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435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7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 /><Relationship Id="rId1" Type="http://schemas.openxmlformats.org/officeDocument/2006/relationships/slideLayout" Target="../slideLayouts/slideLayout7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 /><Relationship Id="rId1" Type="http://schemas.openxmlformats.org/officeDocument/2006/relationships/slideLayout" Target="../slideLayouts/slideLayout7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 /><Relationship Id="rId1" Type="http://schemas.openxmlformats.org/officeDocument/2006/relationships/slideLayout" Target="../slideLayouts/slideLayout7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 /><Relationship Id="rId1" Type="http://schemas.openxmlformats.org/officeDocument/2006/relationships/slideLayout" Target="../slideLayouts/slideLayout7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 /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33BB2160-3E4C-444B-878B-17F06431D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54" y="0"/>
            <a:ext cx="1206304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06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BD6E479-C325-9644-8CD7-FBA9F0C93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30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E69B56F-DC4A-0147-8251-6C4DF1E1A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49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4822E4D-51B7-FF48-9695-10612B789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334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84A7893-E5AC-5A41-8FE4-448D2C53C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65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5821A88-17F7-1442-B53C-CD5B00D6B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2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36FCA15-D3F8-074C-9FBB-A10F9B5202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932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98AEFE8-CCA4-AB42-9170-F7C2C22E5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508"/>
            <a:ext cx="9113240" cy="684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301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F72A357-5033-F24E-9622-9D6576FAC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72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2704A07-49EE-6440-AFCD-2FB22CB51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232"/>
            <a:ext cx="12192000" cy="674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54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0F3A231-C020-CC44-BD8C-BB6542C66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186514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880D4AD-822C-BB42-86E0-D81A43ADC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5" y="2186514"/>
            <a:ext cx="12004429" cy="467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681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1EE7EA6-2280-0C40-AB9C-5BFF07BC3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87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095A0AE-39BE-6646-AC8D-F81A96468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60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8B2B0F6-BF5C-8F40-AC11-E343BBF98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94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EB37713-F190-F941-A6BD-983239119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505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BA198E3-5827-6041-9CD0-9013D9A04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78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Kumar Vineet</dc:creator>
  <cp:lastModifiedBy>Dr. Kumar Vineet</cp:lastModifiedBy>
  <cp:revision>1</cp:revision>
  <dcterms:created xsi:type="dcterms:W3CDTF">2021-11-20T17:09:16Z</dcterms:created>
  <dcterms:modified xsi:type="dcterms:W3CDTF">2021-11-20T17:36:55Z</dcterms:modified>
</cp:coreProperties>
</file>